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92" r:id="rId25"/>
    <p:sldId id="275" r:id="rId26"/>
    <p:sldId id="276" r:id="rId27"/>
    <p:sldId id="273" r:id="rId28"/>
    <p:sldId id="280" r:id="rId29"/>
    <p:sldId id="282" r:id="rId30"/>
    <p:sldId id="281" r:id="rId31"/>
    <p:sldId id="279" r:id="rId32"/>
    <p:sldId id="285" r:id="rId33"/>
    <p:sldId id="284" r:id="rId34"/>
    <p:sldId id="283" r:id="rId35"/>
    <p:sldId id="288" r:id="rId36"/>
    <p:sldId id="293" r:id="rId37"/>
    <p:sldId id="294" r:id="rId38"/>
    <p:sldId id="27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30E4C-3322-4983-AB5D-17024AC73917}" v="28" dt="2019-05-27T01:48:41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9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2C830E4C-3322-4983-AB5D-17024AC73917}"/>
    <pc:docChg chg="undo custSel addSld delSld modSld">
      <pc:chgData name="K Chris" userId="7f9e1bb7b6b0c2b3" providerId="LiveId" clId="{2C830E4C-3322-4983-AB5D-17024AC73917}" dt="2019-05-27T01:48:51.430" v="217" actId="1076"/>
      <pc:docMkLst>
        <pc:docMk/>
      </pc:docMkLst>
      <pc:sldChg chg="modSp">
        <pc:chgData name="K Chris" userId="7f9e1bb7b6b0c2b3" providerId="LiveId" clId="{2C830E4C-3322-4983-AB5D-17024AC73917}" dt="2019-05-27T01:19:00.231" v="45" actId="1076"/>
        <pc:sldMkLst>
          <pc:docMk/>
          <pc:sldMk cId="257397692" sldId="277"/>
        </pc:sldMkLst>
        <pc:picChg chg="mod">
          <ac:chgData name="K Chris" userId="7f9e1bb7b6b0c2b3" providerId="LiveId" clId="{2C830E4C-3322-4983-AB5D-17024AC73917}" dt="2019-05-27T01:19:00.231" v="45" actId="1076"/>
          <ac:picMkLst>
            <pc:docMk/>
            <pc:sldMk cId="257397692" sldId="277"/>
            <ac:picMk id="9" creationId="{346983B0-B888-4B30-8156-BDACBFDE77C0}"/>
          </ac:picMkLst>
        </pc:picChg>
      </pc:sldChg>
      <pc:sldChg chg="modSp">
        <pc:chgData name="K Chris" userId="7f9e1bb7b6b0c2b3" providerId="LiveId" clId="{2C830E4C-3322-4983-AB5D-17024AC73917}" dt="2019-05-27T01:18:54.572" v="43" actId="1076"/>
        <pc:sldMkLst>
          <pc:docMk/>
          <pc:sldMk cId="4073066439" sldId="288"/>
        </pc:sldMkLst>
        <pc:spChg chg="mod">
          <ac:chgData name="K Chris" userId="7f9e1bb7b6b0c2b3" providerId="LiveId" clId="{2C830E4C-3322-4983-AB5D-17024AC73917}" dt="2019-05-27T01:18:54.572" v="43" actId="1076"/>
          <ac:spMkLst>
            <pc:docMk/>
            <pc:sldMk cId="4073066439" sldId="288"/>
            <ac:spMk id="18" creationId="{9BEBE37D-6588-408E-B5FB-38236148B5DC}"/>
          </ac:spMkLst>
        </pc:spChg>
        <pc:picChg chg="mod">
          <ac:chgData name="K Chris" userId="7f9e1bb7b6b0c2b3" providerId="LiveId" clId="{2C830E4C-3322-4983-AB5D-17024AC73917}" dt="2019-05-27T01:18:54.572" v="43" actId="1076"/>
          <ac:picMkLst>
            <pc:docMk/>
            <pc:sldMk cId="4073066439" sldId="288"/>
            <ac:picMk id="20" creationId="{2D155A7E-E4A2-45F5-B509-63B4B7C7C214}"/>
          </ac:picMkLst>
        </pc:picChg>
      </pc:sldChg>
      <pc:sldChg chg="addSp delSp modSp add">
        <pc:chgData name="K Chris" userId="7f9e1bb7b6b0c2b3" providerId="LiveId" clId="{2C830E4C-3322-4983-AB5D-17024AC73917}" dt="2019-05-27T01:48:51.430" v="217" actId="1076"/>
        <pc:sldMkLst>
          <pc:docMk/>
          <pc:sldMk cId="1067294631" sldId="294"/>
        </pc:sldMkLst>
        <pc:spChg chg="mod">
          <ac:chgData name="K Chris" userId="7f9e1bb7b6b0c2b3" providerId="LiveId" clId="{2C830E4C-3322-4983-AB5D-17024AC73917}" dt="2019-05-27T01:06:18.111" v="30" actId="20577"/>
          <ac:spMkLst>
            <pc:docMk/>
            <pc:sldMk cId="1067294631" sldId="294"/>
            <ac:spMk id="4" creationId="{F4D65C56-51B1-4417-97E0-261394FE602D}"/>
          </ac:spMkLst>
        </pc:spChg>
        <pc:spChg chg="add mod">
          <ac:chgData name="K Chris" userId="7f9e1bb7b6b0c2b3" providerId="LiveId" clId="{2C830E4C-3322-4983-AB5D-17024AC73917}" dt="2019-05-27T01:39:03.113" v="82" actId="114"/>
          <ac:spMkLst>
            <pc:docMk/>
            <pc:sldMk cId="1067294631" sldId="294"/>
            <ac:spMk id="12" creationId="{92BDA604-2ECB-459B-A22B-493BA353EEE2}"/>
          </ac:spMkLst>
        </pc:spChg>
        <pc:spChg chg="add mod">
          <ac:chgData name="K Chris" userId="7f9e1bb7b6b0c2b3" providerId="LiveId" clId="{2C830E4C-3322-4983-AB5D-17024AC73917}" dt="2019-05-27T01:48:18.023" v="100" actId="12788"/>
          <ac:spMkLst>
            <pc:docMk/>
            <pc:sldMk cId="1067294631" sldId="294"/>
            <ac:spMk id="16" creationId="{4EFF7844-C83D-4D1B-98AA-67408805C1EC}"/>
          </ac:spMkLst>
        </pc:spChg>
        <pc:spChg chg="mod">
          <ac:chgData name="K Chris" userId="7f9e1bb7b6b0c2b3" providerId="LiveId" clId="{2C830E4C-3322-4983-AB5D-17024AC73917}" dt="2019-05-27T01:48:51.430" v="217" actId="1076"/>
          <ac:spMkLst>
            <pc:docMk/>
            <pc:sldMk cId="1067294631" sldId="294"/>
            <ac:spMk id="18" creationId="{95232136-26ED-434F-875B-6814DD7154A3}"/>
          </ac:spMkLst>
        </pc:spChg>
        <pc:spChg chg="add mod">
          <ac:chgData name="K Chris" userId="7f9e1bb7b6b0c2b3" providerId="LiveId" clId="{2C830E4C-3322-4983-AB5D-17024AC73917}" dt="2019-05-27T01:48:31.091" v="111" actId="1076"/>
          <ac:spMkLst>
            <pc:docMk/>
            <pc:sldMk cId="1067294631" sldId="294"/>
            <ac:spMk id="20" creationId="{B53F26CD-8C42-42AF-8E34-D5EA9E15F843}"/>
          </ac:spMkLst>
        </pc:spChg>
        <pc:picChg chg="del mod">
          <ac:chgData name="K Chris" userId="7f9e1bb7b6b0c2b3" providerId="LiveId" clId="{2C830E4C-3322-4983-AB5D-17024AC73917}" dt="2019-05-27T01:18:31.630" v="33" actId="478"/>
          <ac:picMkLst>
            <pc:docMk/>
            <pc:sldMk cId="1067294631" sldId="294"/>
            <ac:picMk id="3" creationId="{828A9366-5A36-44C1-B8E0-FCEF1DD7B277}"/>
          </ac:picMkLst>
        </pc:picChg>
        <pc:picChg chg="add del">
          <ac:chgData name="K Chris" userId="7f9e1bb7b6b0c2b3" providerId="LiveId" clId="{2C830E4C-3322-4983-AB5D-17024AC73917}" dt="2019-05-27T01:18:45.976" v="40" actId="478"/>
          <ac:picMkLst>
            <pc:docMk/>
            <pc:sldMk cId="1067294631" sldId="294"/>
            <ac:picMk id="6" creationId="{2445977C-6E82-450C-B130-CDB06147C866}"/>
          </ac:picMkLst>
        </pc:picChg>
        <pc:picChg chg="add del mod">
          <ac:chgData name="K Chris" userId="7f9e1bb7b6b0c2b3" providerId="LiveId" clId="{2C830E4C-3322-4983-AB5D-17024AC73917}" dt="2019-05-27T01:48:33.102" v="112" actId="478"/>
          <ac:picMkLst>
            <pc:docMk/>
            <pc:sldMk cId="1067294631" sldId="294"/>
            <ac:picMk id="7" creationId="{3FE8DDBA-2A05-42CA-80AC-DDA88729D97A}"/>
          </ac:picMkLst>
        </pc:picChg>
        <pc:picChg chg="add del mod">
          <ac:chgData name="K Chris" userId="7f9e1bb7b6b0c2b3" providerId="LiveId" clId="{2C830E4C-3322-4983-AB5D-17024AC73917}" dt="2019-05-27T01:18:45.057" v="39"/>
          <ac:picMkLst>
            <pc:docMk/>
            <pc:sldMk cId="1067294631" sldId="294"/>
            <ac:picMk id="8" creationId="{51851A35-5680-4EA1-9558-803D60632ECD}"/>
          </ac:picMkLst>
        </pc:picChg>
        <pc:picChg chg="add">
          <ac:chgData name="K Chris" userId="7f9e1bb7b6b0c2b3" providerId="LiveId" clId="{2C830E4C-3322-4983-AB5D-17024AC73917}" dt="2019-05-27T01:18:46.102" v="41"/>
          <ac:picMkLst>
            <pc:docMk/>
            <pc:sldMk cId="1067294631" sldId="294"/>
            <ac:picMk id="9" creationId="{DEFCACBC-B582-42E2-B3E8-D2BAB7928731}"/>
          </ac:picMkLst>
        </pc:picChg>
        <pc:picChg chg="add mod">
          <ac:chgData name="K Chris" userId="7f9e1bb7b6b0c2b3" providerId="LiveId" clId="{2C830E4C-3322-4983-AB5D-17024AC73917}" dt="2019-05-27T01:48:18.023" v="100" actId="12788"/>
          <ac:picMkLst>
            <pc:docMk/>
            <pc:sldMk cId="1067294631" sldId="294"/>
            <ac:picMk id="10" creationId="{93011482-44AE-46A6-B52D-8A4C5AE3EAF8}"/>
          </ac:picMkLst>
        </pc:picChg>
        <pc:picChg chg="add mod">
          <ac:chgData name="K Chris" userId="7f9e1bb7b6b0c2b3" providerId="LiveId" clId="{2C830E4C-3322-4983-AB5D-17024AC73917}" dt="2019-05-27T01:45:54.075" v="86" actId="1076"/>
          <ac:picMkLst>
            <pc:docMk/>
            <pc:sldMk cId="1067294631" sldId="294"/>
            <ac:picMk id="13" creationId="{D799BEB3-6E7A-4B17-9423-5E28915D6F61}"/>
          </ac:picMkLst>
        </pc:picChg>
        <pc:picChg chg="add del mod">
          <ac:chgData name="K Chris" userId="7f9e1bb7b6b0c2b3" providerId="LiveId" clId="{2C830E4C-3322-4983-AB5D-17024AC73917}" dt="2019-05-27T01:48:19.435" v="101"/>
          <ac:picMkLst>
            <pc:docMk/>
            <pc:sldMk cId="1067294631" sldId="294"/>
            <ac:picMk id="15" creationId="{E0AC3649-534E-4B4F-A6C3-691B9E7852B8}"/>
          </ac:picMkLst>
        </pc:picChg>
        <pc:picChg chg="add mod">
          <ac:chgData name="K Chris" userId="7f9e1bb7b6b0c2b3" providerId="LiveId" clId="{2C830E4C-3322-4983-AB5D-17024AC73917}" dt="2019-05-27T01:48:21.345" v="103" actId="1076"/>
          <ac:picMkLst>
            <pc:docMk/>
            <pc:sldMk cId="1067294631" sldId="294"/>
            <ac:picMk id="19" creationId="{73658D26-7334-4654-B10B-0705A80BD918}"/>
          </ac:picMkLst>
        </pc:picChg>
      </pc:sldChg>
      <pc:sldChg chg="add del">
        <pc:chgData name="K Chris" userId="7f9e1bb7b6b0c2b3" providerId="LiveId" clId="{2C830E4C-3322-4983-AB5D-17024AC73917}" dt="2019-05-27T01:05:45.085" v="1"/>
        <pc:sldMkLst>
          <pc:docMk/>
          <pc:sldMk cId="1532664131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- </a:t>
            </a:r>
            <a:r>
              <a:rPr lang="ko-KR" altLang="en-US" dirty="0"/>
              <a:t>쿠폰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버튼을 터치했을 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출력되는 화면입니다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화면 밖을 터치하면 해당 팝업창이 제거됩니다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애니메이션은 없습니다</a:t>
            </a:r>
            <a:r>
              <a:rPr lang="en-US" altLang="ko-KR" sz="1200" b="1" dirty="0"/>
              <a:t>.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– </a:t>
            </a:r>
            <a:r>
              <a:rPr lang="ko-KR" altLang="en-US" dirty="0"/>
              <a:t>쿠폰 </a:t>
            </a:r>
            <a:r>
              <a:rPr lang="en-US" altLang="ko-KR" dirty="0"/>
              <a:t>( </a:t>
            </a:r>
            <a:r>
              <a:rPr lang="ko-KR" altLang="en-US" dirty="0"/>
              <a:t>보상 획득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3916358" y="69216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입력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획득 보상입니다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welcomecoupon</a:t>
            </a:r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CACBC-B582-42E2-B3E8-D2BAB7928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7"/>
            <a:ext cx="3291838" cy="58521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011482-44AE-46A6-B52D-8A4C5AE3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5" y="2336558"/>
            <a:ext cx="2456693" cy="2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BDA604-2ECB-459B-A22B-493BA353EEE2}"/>
              </a:ext>
            </a:extLst>
          </p:cNvPr>
          <p:cNvSpPr txBox="1"/>
          <p:nvPr/>
        </p:nvSpPr>
        <p:spPr>
          <a:xfrm>
            <a:off x="1273704" y="2648520"/>
            <a:ext cx="145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REWARD !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799BEB3-6E7A-4B17-9423-5E28915D6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1" y="4363836"/>
            <a:ext cx="1408179" cy="32918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EFF7844-C83D-4D1B-98AA-67408805C1EC}"/>
              </a:ext>
            </a:extLst>
          </p:cNvPr>
          <p:cNvSpPr/>
          <p:nvPr/>
        </p:nvSpPr>
        <p:spPr>
          <a:xfrm>
            <a:off x="1098197" y="3406463"/>
            <a:ext cx="1810389" cy="69347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658D26-7334-4654-B10B-0705A80BD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3" y="3605369"/>
            <a:ext cx="283465" cy="295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3F26CD-8C42-42AF-8E34-D5EA9E15F843}"/>
              </a:ext>
            </a:extLst>
          </p:cNvPr>
          <p:cNvSpPr txBox="1"/>
          <p:nvPr/>
        </p:nvSpPr>
        <p:spPr>
          <a:xfrm>
            <a:off x="1737445" y="35407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+20</a:t>
            </a:r>
          </a:p>
        </p:txBody>
      </p:sp>
    </p:spTree>
    <p:extLst>
      <p:ext uri="{BB962C8B-B14F-4D97-AF65-F5344CB8AC3E}">
        <p14:creationId xmlns:p14="http://schemas.microsoft.com/office/powerpoint/2010/main" val="1067294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1136</Words>
  <Application>Microsoft Office PowerPoint</Application>
  <PresentationFormat>와이드스크린</PresentationFormat>
  <Paragraphs>174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K Chris</cp:lastModifiedBy>
  <cp:revision>88</cp:revision>
  <dcterms:created xsi:type="dcterms:W3CDTF">2019-04-22T02:32:01Z</dcterms:created>
  <dcterms:modified xsi:type="dcterms:W3CDTF">2019-05-27T01:48:51Z</dcterms:modified>
</cp:coreProperties>
</file>